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4"/>
  </p:sldMasterIdLst>
  <p:notesMasterIdLst>
    <p:notesMasterId r:id="rId11"/>
  </p:notesMasterIdLst>
  <p:sldIdLst>
    <p:sldId id="256" r:id="rId5"/>
    <p:sldId id="257" r:id="rId6"/>
    <p:sldId id="262" r:id="rId7"/>
    <p:sldId id="311" r:id="rId8"/>
    <p:sldId id="312" r:id="rId9"/>
    <p:sldId id="310" r:id="rId10"/>
  </p:sldIdLst>
  <p:sldSz cx="9144000" cy="5143500" type="screen16x9"/>
  <p:notesSz cx="6858000" cy="9144000"/>
  <p:embeddedFontLst>
    <p:embeddedFont>
      <p:font typeface="Montserrat" panose="00000500000000000000" pitchFamily="2" charset="0"/>
      <p:regular r:id="rId12"/>
      <p:bold r:id="rId13"/>
      <p:italic r:id="rId14"/>
      <p:boldItalic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45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C7118EB-1A94-47D8-BE3D-047FEDECBA4A}" v="6" dt="2024-02-27T20:03:16.839"/>
  </p1510:revLst>
</p1510:revInfo>
</file>

<file path=ppt/tableStyles.xml><?xml version="1.0" encoding="utf-8"?>
<a:tblStyleLst xmlns:a="http://schemas.openxmlformats.org/drawingml/2006/main" def="{1B7B60ED-04B7-4D0C-A939-777B00FAE844}">
  <a:tblStyle styleId="{1B7B60ED-04B7-4D0C-A939-777B00FAE84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8" d="100"/>
          <a:sy n="158" d="100"/>
        </p:scale>
        <p:origin x="348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2.fntdata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font" Target="fonts/font1.fntdata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font" Target="fonts/font4.fntdata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3.fntdata"/></Relationships>
</file>

<file path=ppt/media/image1.jpeg>
</file>

<file path=ppt/media/image2.png>
</file>

<file path=ppt/media/image3.jpe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a9fa940987_3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a9fa940987_3_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a9469d1f40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a9469d1f40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643858" y="1172225"/>
            <a:ext cx="677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53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1643852" y="3261775"/>
            <a:ext cx="6770700" cy="55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accen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0" y="0"/>
            <a:ext cx="1216200" cy="2571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1"/>
          <p:cNvSpPr txBox="1">
            <a:spLocks noGrp="1"/>
          </p:cNvSpPr>
          <p:nvPr>
            <p:ph type="title" hasCustomPrompt="1"/>
          </p:nvPr>
        </p:nvSpPr>
        <p:spPr>
          <a:xfrm>
            <a:off x="713225" y="1412150"/>
            <a:ext cx="7717500" cy="165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92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2" name="Google Shape;52;p11"/>
          <p:cNvSpPr txBox="1">
            <a:spLocks noGrp="1"/>
          </p:cNvSpPr>
          <p:nvPr>
            <p:ph type="body" idx="1"/>
          </p:nvPr>
        </p:nvSpPr>
        <p:spPr>
          <a:xfrm>
            <a:off x="713400" y="3069625"/>
            <a:ext cx="7717500" cy="66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400">
                <a:solidFill>
                  <a:schemeClr val="dk1"/>
                </a:solidFill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3" name="Google Shape;53;p11"/>
          <p:cNvSpPr/>
          <p:nvPr/>
        </p:nvSpPr>
        <p:spPr>
          <a:xfrm rot="10800000" flipH="1">
            <a:off x="0" y="2571750"/>
            <a:ext cx="1216200" cy="2571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1"/>
          <p:cNvSpPr/>
          <p:nvPr/>
        </p:nvSpPr>
        <p:spPr>
          <a:xfrm rot="10800000" flipH="1">
            <a:off x="7927800" y="0"/>
            <a:ext cx="1216200" cy="25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8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3"/>
          <p:cNvSpPr txBox="1">
            <a:spLocks noGrp="1"/>
          </p:cNvSpPr>
          <p:nvPr>
            <p:ph type="title"/>
          </p:nvPr>
        </p:nvSpPr>
        <p:spPr>
          <a:xfrm>
            <a:off x="2683950" y="3273525"/>
            <a:ext cx="57573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 sz="1800" b="1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subTitle" idx="1"/>
          </p:nvPr>
        </p:nvSpPr>
        <p:spPr>
          <a:xfrm flipH="1">
            <a:off x="2684000" y="1247225"/>
            <a:ext cx="5757300" cy="185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Didact Gothic"/>
              <a:buNone/>
              <a:defRPr sz="2800"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3"/>
          <p:cNvSpPr/>
          <p:nvPr/>
        </p:nvSpPr>
        <p:spPr>
          <a:xfrm rot="10800000" flipH="1">
            <a:off x="1216200" y="2571750"/>
            <a:ext cx="1216200" cy="25716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13"/>
          <p:cNvSpPr/>
          <p:nvPr/>
        </p:nvSpPr>
        <p:spPr>
          <a:xfrm rot="10800000" flipH="1">
            <a:off x="0" y="1061825"/>
            <a:ext cx="1216200" cy="15099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_1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>
            <a:spLocks noGrp="1"/>
          </p:cNvSpPr>
          <p:nvPr>
            <p:ph type="title"/>
          </p:nvPr>
        </p:nvSpPr>
        <p:spPr>
          <a:xfrm>
            <a:off x="717800" y="383175"/>
            <a:ext cx="770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ctrTitle" idx="2"/>
          </p:nvPr>
        </p:nvSpPr>
        <p:spPr>
          <a:xfrm>
            <a:off x="2310350" y="1446813"/>
            <a:ext cx="21504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18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title" idx="3" hasCustomPrompt="1"/>
          </p:nvPr>
        </p:nvSpPr>
        <p:spPr>
          <a:xfrm>
            <a:off x="717800" y="1521025"/>
            <a:ext cx="1493400" cy="94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None/>
              <a:defRPr sz="7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5" name="Google Shape;65;p14"/>
          <p:cNvSpPr txBox="1">
            <a:spLocks noGrp="1"/>
          </p:cNvSpPr>
          <p:nvPr>
            <p:ph type="subTitle" idx="1"/>
          </p:nvPr>
        </p:nvSpPr>
        <p:spPr>
          <a:xfrm>
            <a:off x="2310350" y="1858875"/>
            <a:ext cx="2150400" cy="7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None/>
              <a:defRPr sz="14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6" name="Google Shape;66;p14"/>
          <p:cNvSpPr txBox="1">
            <a:spLocks noGrp="1"/>
          </p:cNvSpPr>
          <p:nvPr>
            <p:ph type="ctrTitle" idx="4"/>
          </p:nvPr>
        </p:nvSpPr>
        <p:spPr>
          <a:xfrm>
            <a:off x="6233050" y="1446813"/>
            <a:ext cx="21504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18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7" name="Google Shape;67;p14"/>
          <p:cNvSpPr txBox="1">
            <a:spLocks noGrp="1"/>
          </p:cNvSpPr>
          <p:nvPr>
            <p:ph type="title" idx="5" hasCustomPrompt="1"/>
          </p:nvPr>
        </p:nvSpPr>
        <p:spPr>
          <a:xfrm>
            <a:off x="4686400" y="1521025"/>
            <a:ext cx="1493400" cy="94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None/>
              <a:defRPr sz="7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8" name="Google Shape;68;p14"/>
          <p:cNvSpPr txBox="1">
            <a:spLocks noGrp="1"/>
          </p:cNvSpPr>
          <p:nvPr>
            <p:ph type="subTitle" idx="6"/>
          </p:nvPr>
        </p:nvSpPr>
        <p:spPr>
          <a:xfrm>
            <a:off x="6275800" y="1858878"/>
            <a:ext cx="2150400" cy="7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None/>
              <a:defRPr sz="14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ctrTitle" idx="7"/>
          </p:nvPr>
        </p:nvSpPr>
        <p:spPr>
          <a:xfrm>
            <a:off x="2310350" y="2868777"/>
            <a:ext cx="21504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18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0" name="Google Shape;70;p14"/>
          <p:cNvSpPr txBox="1">
            <a:spLocks noGrp="1"/>
          </p:cNvSpPr>
          <p:nvPr>
            <p:ph type="title" idx="8" hasCustomPrompt="1"/>
          </p:nvPr>
        </p:nvSpPr>
        <p:spPr>
          <a:xfrm>
            <a:off x="717800" y="2960450"/>
            <a:ext cx="1493400" cy="94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None/>
              <a:defRPr sz="7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1" name="Google Shape;71;p14"/>
          <p:cNvSpPr txBox="1">
            <a:spLocks noGrp="1"/>
          </p:cNvSpPr>
          <p:nvPr>
            <p:ph type="subTitle" idx="9"/>
          </p:nvPr>
        </p:nvSpPr>
        <p:spPr>
          <a:xfrm>
            <a:off x="2310350" y="3298325"/>
            <a:ext cx="2150400" cy="7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None/>
              <a:defRPr sz="14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2" name="Google Shape;72;p14"/>
          <p:cNvSpPr txBox="1">
            <a:spLocks noGrp="1"/>
          </p:cNvSpPr>
          <p:nvPr>
            <p:ph type="ctrTitle" idx="13"/>
          </p:nvPr>
        </p:nvSpPr>
        <p:spPr>
          <a:xfrm>
            <a:off x="6275650" y="2868775"/>
            <a:ext cx="2150400" cy="38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1800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Font typeface="Montserrat"/>
              <a:buNone/>
              <a:defRPr sz="20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3" name="Google Shape;73;p14"/>
          <p:cNvSpPr txBox="1">
            <a:spLocks noGrp="1"/>
          </p:cNvSpPr>
          <p:nvPr>
            <p:ph type="title" idx="14" hasCustomPrompt="1"/>
          </p:nvPr>
        </p:nvSpPr>
        <p:spPr>
          <a:xfrm>
            <a:off x="4686400" y="2960450"/>
            <a:ext cx="1493400" cy="941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000"/>
              <a:buNone/>
              <a:defRPr sz="7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8000"/>
              <a:buFont typeface="Fira Sans Extra Condensed Medium"/>
              <a:buNone/>
              <a:defRPr sz="80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4" name="Google Shape;74;p14"/>
          <p:cNvSpPr txBox="1">
            <a:spLocks noGrp="1"/>
          </p:cNvSpPr>
          <p:nvPr>
            <p:ph type="subTitle" idx="15"/>
          </p:nvPr>
        </p:nvSpPr>
        <p:spPr>
          <a:xfrm>
            <a:off x="6275800" y="3298325"/>
            <a:ext cx="2150400" cy="76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Font typeface="Montserrat"/>
              <a:buNone/>
              <a:defRPr sz="14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5" name="Google Shape;75;p14"/>
          <p:cNvSpPr/>
          <p:nvPr/>
        </p:nvSpPr>
        <p:spPr>
          <a:xfrm>
            <a:off x="50" y="4834275"/>
            <a:ext cx="4572000" cy="309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4"/>
          <p:cNvSpPr/>
          <p:nvPr/>
        </p:nvSpPr>
        <p:spPr>
          <a:xfrm>
            <a:off x="4572000" y="4834275"/>
            <a:ext cx="4572000" cy="309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13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5"/>
          <p:cNvSpPr txBox="1">
            <a:spLocks noGrp="1"/>
          </p:cNvSpPr>
          <p:nvPr>
            <p:ph type="title"/>
          </p:nvPr>
        </p:nvSpPr>
        <p:spPr>
          <a:xfrm>
            <a:off x="717800" y="383175"/>
            <a:ext cx="770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9" name="Google Shape;79;p15"/>
          <p:cNvSpPr txBox="1">
            <a:spLocks noGrp="1"/>
          </p:cNvSpPr>
          <p:nvPr>
            <p:ph type="subTitle" idx="1"/>
          </p:nvPr>
        </p:nvSpPr>
        <p:spPr>
          <a:xfrm>
            <a:off x="1454225" y="3391300"/>
            <a:ext cx="2261700" cy="4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subTitle" idx="2"/>
          </p:nvPr>
        </p:nvSpPr>
        <p:spPr>
          <a:xfrm>
            <a:off x="1454225" y="3766750"/>
            <a:ext cx="22617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15"/>
          <p:cNvSpPr txBox="1">
            <a:spLocks noGrp="1"/>
          </p:cNvSpPr>
          <p:nvPr>
            <p:ph type="subTitle" idx="3"/>
          </p:nvPr>
        </p:nvSpPr>
        <p:spPr>
          <a:xfrm>
            <a:off x="5427875" y="3391300"/>
            <a:ext cx="2261700" cy="4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15"/>
          <p:cNvSpPr txBox="1">
            <a:spLocks noGrp="1"/>
          </p:cNvSpPr>
          <p:nvPr>
            <p:ph type="subTitle" idx="4"/>
          </p:nvPr>
        </p:nvSpPr>
        <p:spPr>
          <a:xfrm>
            <a:off x="5427875" y="3766750"/>
            <a:ext cx="22617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15"/>
          <p:cNvSpPr/>
          <p:nvPr/>
        </p:nvSpPr>
        <p:spPr>
          <a:xfrm rot="5400000">
            <a:off x="-2131350" y="2050000"/>
            <a:ext cx="4572000" cy="309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15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6"/>
          <p:cNvSpPr txBox="1">
            <a:spLocks noGrp="1"/>
          </p:cNvSpPr>
          <p:nvPr>
            <p:ph type="title"/>
          </p:nvPr>
        </p:nvSpPr>
        <p:spPr>
          <a:xfrm>
            <a:off x="717800" y="383175"/>
            <a:ext cx="770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6" name="Google Shape;86;p16"/>
          <p:cNvSpPr txBox="1">
            <a:spLocks noGrp="1"/>
          </p:cNvSpPr>
          <p:nvPr>
            <p:ph type="subTitle" idx="1"/>
          </p:nvPr>
        </p:nvSpPr>
        <p:spPr>
          <a:xfrm>
            <a:off x="1098800" y="3775200"/>
            <a:ext cx="2813100" cy="4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16"/>
          <p:cNvSpPr txBox="1">
            <a:spLocks noGrp="1"/>
          </p:cNvSpPr>
          <p:nvPr>
            <p:ph type="subTitle" idx="2"/>
          </p:nvPr>
        </p:nvSpPr>
        <p:spPr>
          <a:xfrm>
            <a:off x="1098800" y="3051300"/>
            <a:ext cx="28131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8" name="Google Shape;88;p16"/>
          <p:cNvSpPr txBox="1">
            <a:spLocks noGrp="1"/>
          </p:cNvSpPr>
          <p:nvPr>
            <p:ph type="subTitle" idx="3"/>
          </p:nvPr>
        </p:nvSpPr>
        <p:spPr>
          <a:xfrm>
            <a:off x="1098800" y="2315550"/>
            <a:ext cx="2813100" cy="4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16"/>
          <p:cNvSpPr txBox="1">
            <a:spLocks noGrp="1"/>
          </p:cNvSpPr>
          <p:nvPr>
            <p:ph type="subTitle" idx="4"/>
          </p:nvPr>
        </p:nvSpPr>
        <p:spPr>
          <a:xfrm>
            <a:off x="1098800" y="1591650"/>
            <a:ext cx="28131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16"/>
          <p:cNvSpPr/>
          <p:nvPr/>
        </p:nvSpPr>
        <p:spPr>
          <a:xfrm rot="10800000" flipH="1">
            <a:off x="5416200" y="1010100"/>
            <a:ext cx="1216200" cy="1561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6"/>
          <p:cNvSpPr/>
          <p:nvPr/>
        </p:nvSpPr>
        <p:spPr>
          <a:xfrm rot="10800000" flipH="1">
            <a:off x="6632400" y="2571600"/>
            <a:ext cx="1216200" cy="25716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717800" y="383175"/>
            <a:ext cx="770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94" name="Google Shape;94;p17"/>
          <p:cNvSpPr txBox="1">
            <a:spLocks noGrp="1"/>
          </p:cNvSpPr>
          <p:nvPr>
            <p:ph type="subTitle" idx="1"/>
          </p:nvPr>
        </p:nvSpPr>
        <p:spPr>
          <a:xfrm>
            <a:off x="788100" y="2390400"/>
            <a:ext cx="2261700" cy="4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17"/>
          <p:cNvSpPr txBox="1">
            <a:spLocks noGrp="1"/>
          </p:cNvSpPr>
          <p:nvPr>
            <p:ph type="subTitle" idx="2"/>
          </p:nvPr>
        </p:nvSpPr>
        <p:spPr>
          <a:xfrm>
            <a:off x="788100" y="2765850"/>
            <a:ext cx="22617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17"/>
          <p:cNvSpPr txBox="1">
            <a:spLocks noGrp="1"/>
          </p:cNvSpPr>
          <p:nvPr>
            <p:ph type="subTitle" idx="3"/>
          </p:nvPr>
        </p:nvSpPr>
        <p:spPr>
          <a:xfrm>
            <a:off x="3441150" y="2390400"/>
            <a:ext cx="2261700" cy="4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97" name="Google Shape;97;p17"/>
          <p:cNvSpPr txBox="1">
            <a:spLocks noGrp="1"/>
          </p:cNvSpPr>
          <p:nvPr>
            <p:ph type="subTitle" idx="4"/>
          </p:nvPr>
        </p:nvSpPr>
        <p:spPr>
          <a:xfrm>
            <a:off x="3441150" y="2765850"/>
            <a:ext cx="22617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98" name="Google Shape;98;p17"/>
          <p:cNvSpPr txBox="1">
            <a:spLocks noGrp="1"/>
          </p:cNvSpPr>
          <p:nvPr>
            <p:ph type="subTitle" idx="5"/>
          </p:nvPr>
        </p:nvSpPr>
        <p:spPr>
          <a:xfrm>
            <a:off x="6094200" y="2390400"/>
            <a:ext cx="2261700" cy="4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1pPr>
            <a:lvl2pPr lvl="1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2pPr>
            <a:lvl3pPr lvl="2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3pPr>
            <a:lvl4pPr lvl="3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4pPr>
            <a:lvl5pPr lvl="4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5pPr>
            <a:lvl6pPr lvl="5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6pPr>
            <a:lvl7pPr lvl="6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7pPr>
            <a:lvl8pPr lvl="7" algn="ct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8pPr>
            <a:lvl9pPr lvl="8" algn="ctr" rtl="0"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99" name="Google Shape;99;p17"/>
          <p:cNvSpPr txBox="1">
            <a:spLocks noGrp="1"/>
          </p:cNvSpPr>
          <p:nvPr>
            <p:ph type="subTitle" idx="6"/>
          </p:nvPr>
        </p:nvSpPr>
        <p:spPr>
          <a:xfrm>
            <a:off x="6094200" y="2765850"/>
            <a:ext cx="22617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17"/>
          <p:cNvSpPr/>
          <p:nvPr/>
        </p:nvSpPr>
        <p:spPr>
          <a:xfrm flipH="1">
            <a:off x="4572000" y="4834275"/>
            <a:ext cx="4572000" cy="309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7"/>
          <p:cNvSpPr/>
          <p:nvPr/>
        </p:nvSpPr>
        <p:spPr>
          <a:xfrm flipH="1">
            <a:off x="50" y="4834275"/>
            <a:ext cx="4572000" cy="309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">
  <p:cSld name="CUSTOM_3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>
            <a:spLocks noGrp="1"/>
          </p:cNvSpPr>
          <p:nvPr>
            <p:ph type="title"/>
          </p:nvPr>
        </p:nvSpPr>
        <p:spPr>
          <a:xfrm>
            <a:off x="717800" y="383175"/>
            <a:ext cx="770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04" name="Google Shape;104;p18"/>
          <p:cNvSpPr txBox="1">
            <a:spLocks noGrp="1"/>
          </p:cNvSpPr>
          <p:nvPr>
            <p:ph type="subTitle" idx="1"/>
          </p:nvPr>
        </p:nvSpPr>
        <p:spPr>
          <a:xfrm>
            <a:off x="1878275" y="1251675"/>
            <a:ext cx="2787600" cy="4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p18"/>
          <p:cNvSpPr txBox="1">
            <a:spLocks noGrp="1"/>
          </p:cNvSpPr>
          <p:nvPr>
            <p:ph type="subTitle" idx="2"/>
          </p:nvPr>
        </p:nvSpPr>
        <p:spPr>
          <a:xfrm>
            <a:off x="1878275" y="1744345"/>
            <a:ext cx="2787600" cy="8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6" name="Google Shape;106;p18"/>
          <p:cNvSpPr txBox="1">
            <a:spLocks noGrp="1"/>
          </p:cNvSpPr>
          <p:nvPr>
            <p:ph type="subTitle" idx="3"/>
          </p:nvPr>
        </p:nvSpPr>
        <p:spPr>
          <a:xfrm>
            <a:off x="5351497" y="1251675"/>
            <a:ext cx="2787600" cy="4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18"/>
          <p:cNvSpPr txBox="1">
            <a:spLocks noGrp="1"/>
          </p:cNvSpPr>
          <p:nvPr>
            <p:ph type="subTitle" idx="4"/>
          </p:nvPr>
        </p:nvSpPr>
        <p:spPr>
          <a:xfrm>
            <a:off x="5351493" y="1744282"/>
            <a:ext cx="2787600" cy="8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08" name="Google Shape;108;p18"/>
          <p:cNvSpPr txBox="1">
            <a:spLocks noGrp="1"/>
          </p:cNvSpPr>
          <p:nvPr>
            <p:ph type="subTitle" idx="5"/>
          </p:nvPr>
        </p:nvSpPr>
        <p:spPr>
          <a:xfrm>
            <a:off x="1878275" y="2898148"/>
            <a:ext cx="2787600" cy="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9" name="Google Shape;109;p18"/>
          <p:cNvSpPr txBox="1">
            <a:spLocks noGrp="1"/>
          </p:cNvSpPr>
          <p:nvPr>
            <p:ph type="subTitle" idx="6"/>
          </p:nvPr>
        </p:nvSpPr>
        <p:spPr>
          <a:xfrm>
            <a:off x="1878275" y="3390754"/>
            <a:ext cx="2787600" cy="8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0" name="Google Shape;110;p18"/>
          <p:cNvSpPr txBox="1">
            <a:spLocks noGrp="1"/>
          </p:cNvSpPr>
          <p:nvPr>
            <p:ph type="subTitle" idx="7"/>
          </p:nvPr>
        </p:nvSpPr>
        <p:spPr>
          <a:xfrm>
            <a:off x="5351425" y="2898156"/>
            <a:ext cx="2787600" cy="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11" name="Google Shape;111;p18"/>
          <p:cNvSpPr txBox="1">
            <a:spLocks noGrp="1"/>
          </p:cNvSpPr>
          <p:nvPr>
            <p:ph type="subTitle" idx="8"/>
          </p:nvPr>
        </p:nvSpPr>
        <p:spPr>
          <a:xfrm>
            <a:off x="5351425" y="3390754"/>
            <a:ext cx="2787600" cy="8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2" name="Google Shape;112;p18"/>
          <p:cNvSpPr txBox="1">
            <a:spLocks noGrp="1"/>
          </p:cNvSpPr>
          <p:nvPr>
            <p:ph type="subTitle" idx="9"/>
          </p:nvPr>
        </p:nvSpPr>
        <p:spPr>
          <a:xfrm rot="-5400803">
            <a:off x="609009" y="1779468"/>
            <a:ext cx="1284300" cy="4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b="1">
                <a:solidFill>
                  <a:schemeClr val="lt1"/>
                </a:solidFill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 b="1"/>
            </a:lvl9pPr>
          </a:lstStyle>
          <a:p>
            <a:endParaRPr/>
          </a:p>
        </p:txBody>
      </p:sp>
      <p:sp>
        <p:nvSpPr>
          <p:cNvPr id="113" name="Google Shape;113;p18"/>
          <p:cNvSpPr txBox="1">
            <a:spLocks noGrp="1"/>
          </p:cNvSpPr>
          <p:nvPr>
            <p:ph type="subTitle" idx="13"/>
          </p:nvPr>
        </p:nvSpPr>
        <p:spPr>
          <a:xfrm rot="-5400000">
            <a:off x="609075" y="3422400"/>
            <a:ext cx="1284300" cy="4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b="1"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 b="1"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14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9"/>
          <p:cNvSpPr txBox="1">
            <a:spLocks noGrp="1"/>
          </p:cNvSpPr>
          <p:nvPr>
            <p:ph type="subTitle" idx="1"/>
          </p:nvPr>
        </p:nvSpPr>
        <p:spPr>
          <a:xfrm>
            <a:off x="5951340" y="1570850"/>
            <a:ext cx="2479500" cy="4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1pPr>
            <a:lvl2pPr lvl="1" algn="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2pPr>
            <a:lvl3pPr lvl="2" algn="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3pPr>
            <a:lvl4pPr lvl="3" algn="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4pPr>
            <a:lvl5pPr lvl="4" algn="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5pPr>
            <a:lvl6pPr lvl="5" algn="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6pPr>
            <a:lvl7pPr lvl="6" algn="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7pPr>
            <a:lvl8pPr lvl="7" algn="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8pPr>
            <a:lvl9pPr lvl="8" algn="r" rtl="0"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19"/>
          <p:cNvSpPr txBox="1">
            <a:spLocks noGrp="1"/>
          </p:cNvSpPr>
          <p:nvPr>
            <p:ph type="subTitle" idx="2"/>
          </p:nvPr>
        </p:nvSpPr>
        <p:spPr>
          <a:xfrm>
            <a:off x="5951336" y="1941975"/>
            <a:ext cx="2479500" cy="8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7" name="Google Shape;117;p19"/>
          <p:cNvSpPr txBox="1">
            <a:spLocks noGrp="1"/>
          </p:cNvSpPr>
          <p:nvPr>
            <p:ph type="subTitle" idx="3"/>
          </p:nvPr>
        </p:nvSpPr>
        <p:spPr>
          <a:xfrm>
            <a:off x="5951276" y="3064926"/>
            <a:ext cx="2479500" cy="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1pPr>
            <a:lvl2pPr lvl="1" algn="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2pPr>
            <a:lvl3pPr lvl="2" algn="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3pPr>
            <a:lvl4pPr lvl="3" algn="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4pPr>
            <a:lvl5pPr lvl="4" algn="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5pPr>
            <a:lvl6pPr lvl="5" algn="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6pPr>
            <a:lvl7pPr lvl="6" algn="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7pPr>
            <a:lvl8pPr lvl="7" algn="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8pPr>
            <a:lvl9pPr lvl="8" algn="r" rtl="0"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18" name="Google Shape;118;p19"/>
          <p:cNvSpPr txBox="1">
            <a:spLocks noGrp="1"/>
          </p:cNvSpPr>
          <p:nvPr>
            <p:ph type="subTitle" idx="4"/>
          </p:nvPr>
        </p:nvSpPr>
        <p:spPr>
          <a:xfrm>
            <a:off x="5951276" y="3436049"/>
            <a:ext cx="2479500" cy="8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19" name="Google Shape;119;p19"/>
          <p:cNvSpPr txBox="1">
            <a:spLocks noGrp="1"/>
          </p:cNvSpPr>
          <p:nvPr>
            <p:ph type="subTitle" idx="5"/>
          </p:nvPr>
        </p:nvSpPr>
        <p:spPr>
          <a:xfrm>
            <a:off x="3156090" y="1570850"/>
            <a:ext cx="2479500" cy="4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1pPr>
            <a:lvl2pPr lvl="1" algn="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2pPr>
            <a:lvl3pPr lvl="2" algn="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3pPr>
            <a:lvl4pPr lvl="3" algn="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4pPr>
            <a:lvl5pPr lvl="4" algn="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5pPr>
            <a:lvl6pPr lvl="5" algn="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6pPr>
            <a:lvl7pPr lvl="6" algn="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7pPr>
            <a:lvl8pPr lvl="7" algn="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8pPr>
            <a:lvl9pPr lvl="8" algn="r" rtl="0"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20" name="Google Shape;120;p19"/>
          <p:cNvSpPr txBox="1">
            <a:spLocks noGrp="1"/>
          </p:cNvSpPr>
          <p:nvPr>
            <p:ph type="subTitle" idx="6"/>
          </p:nvPr>
        </p:nvSpPr>
        <p:spPr>
          <a:xfrm>
            <a:off x="3156036" y="1941975"/>
            <a:ext cx="2479500" cy="8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21" name="Google Shape;121;p19"/>
          <p:cNvSpPr txBox="1">
            <a:spLocks noGrp="1"/>
          </p:cNvSpPr>
          <p:nvPr>
            <p:ph type="subTitle" idx="7"/>
          </p:nvPr>
        </p:nvSpPr>
        <p:spPr>
          <a:xfrm>
            <a:off x="3156026" y="3064926"/>
            <a:ext cx="2479500" cy="3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1pPr>
            <a:lvl2pPr lvl="1" algn="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2pPr>
            <a:lvl3pPr lvl="2" algn="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3pPr>
            <a:lvl4pPr lvl="3" algn="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4pPr>
            <a:lvl5pPr lvl="4" algn="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5pPr>
            <a:lvl6pPr lvl="5" algn="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6pPr>
            <a:lvl7pPr lvl="6" algn="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7pPr>
            <a:lvl8pPr lvl="7" algn="r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8pPr>
            <a:lvl9pPr lvl="8" algn="r" rtl="0"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22" name="Google Shape;122;p19"/>
          <p:cNvSpPr txBox="1">
            <a:spLocks noGrp="1"/>
          </p:cNvSpPr>
          <p:nvPr>
            <p:ph type="subTitle" idx="8"/>
          </p:nvPr>
        </p:nvSpPr>
        <p:spPr>
          <a:xfrm>
            <a:off x="3155976" y="3436049"/>
            <a:ext cx="2479500" cy="8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23" name="Google Shape;123;p19"/>
          <p:cNvSpPr txBox="1">
            <a:spLocks noGrp="1"/>
          </p:cNvSpPr>
          <p:nvPr>
            <p:ph type="title"/>
          </p:nvPr>
        </p:nvSpPr>
        <p:spPr>
          <a:xfrm>
            <a:off x="717800" y="383175"/>
            <a:ext cx="770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24" name="Google Shape;124;p19"/>
          <p:cNvSpPr/>
          <p:nvPr/>
        </p:nvSpPr>
        <p:spPr>
          <a:xfrm rot="10800000">
            <a:off x="0" y="2571750"/>
            <a:ext cx="1216200" cy="2571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9"/>
          <p:cNvSpPr/>
          <p:nvPr/>
        </p:nvSpPr>
        <p:spPr>
          <a:xfrm rot="10800000">
            <a:off x="1216200" y="1061825"/>
            <a:ext cx="1216200" cy="1509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1">
  <p:cSld name="CUSTOM_6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0"/>
          <p:cNvSpPr txBox="1">
            <a:spLocks noGrp="1"/>
          </p:cNvSpPr>
          <p:nvPr>
            <p:ph type="title"/>
          </p:nvPr>
        </p:nvSpPr>
        <p:spPr>
          <a:xfrm>
            <a:off x="3984975" y="1495800"/>
            <a:ext cx="4055400" cy="72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20"/>
          <p:cNvSpPr txBox="1">
            <a:spLocks noGrp="1"/>
          </p:cNvSpPr>
          <p:nvPr>
            <p:ph type="subTitle" idx="1"/>
          </p:nvPr>
        </p:nvSpPr>
        <p:spPr>
          <a:xfrm>
            <a:off x="3994375" y="2142600"/>
            <a:ext cx="4055400" cy="150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20"/>
          <p:cNvSpPr/>
          <p:nvPr/>
        </p:nvSpPr>
        <p:spPr>
          <a:xfrm rot="10800000" flipH="1">
            <a:off x="0" y="2571825"/>
            <a:ext cx="1216200" cy="25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20"/>
          <p:cNvSpPr/>
          <p:nvPr/>
        </p:nvSpPr>
        <p:spPr>
          <a:xfrm rot="10800000" flipH="1">
            <a:off x="1219200" y="1247175"/>
            <a:ext cx="1216200" cy="1324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3968425" y="2227050"/>
            <a:ext cx="4462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47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3968275" y="3045375"/>
            <a:ext cx="4462500" cy="6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title" idx="2" hasCustomPrompt="1"/>
          </p:nvPr>
        </p:nvSpPr>
        <p:spPr>
          <a:xfrm>
            <a:off x="3968350" y="1262325"/>
            <a:ext cx="4462500" cy="11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/>
          <p:nvPr/>
        </p:nvSpPr>
        <p:spPr>
          <a:xfrm rot="10800000" flipH="1">
            <a:off x="1441925" y="2571600"/>
            <a:ext cx="1216200" cy="1592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/>
          <p:nvPr/>
        </p:nvSpPr>
        <p:spPr>
          <a:xfrm rot="10800000" flipH="1">
            <a:off x="2658125" y="0"/>
            <a:ext cx="12162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 2">
  <p:cSld name="CUSTOM_10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1"/>
          <p:cNvSpPr txBox="1">
            <a:spLocks noGrp="1"/>
          </p:cNvSpPr>
          <p:nvPr>
            <p:ph type="title"/>
          </p:nvPr>
        </p:nvSpPr>
        <p:spPr>
          <a:xfrm>
            <a:off x="3730075" y="1631700"/>
            <a:ext cx="4700700" cy="109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3" name="Google Shape;133;p21"/>
          <p:cNvSpPr txBox="1">
            <a:spLocks noGrp="1"/>
          </p:cNvSpPr>
          <p:nvPr>
            <p:ph type="subTitle" idx="1"/>
          </p:nvPr>
        </p:nvSpPr>
        <p:spPr>
          <a:xfrm>
            <a:off x="3730075" y="2726700"/>
            <a:ext cx="4700700" cy="86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21"/>
          <p:cNvSpPr/>
          <p:nvPr/>
        </p:nvSpPr>
        <p:spPr>
          <a:xfrm rot="10800000" flipH="1">
            <a:off x="2110925" y="0"/>
            <a:ext cx="1216200" cy="25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21"/>
          <p:cNvSpPr/>
          <p:nvPr/>
        </p:nvSpPr>
        <p:spPr>
          <a:xfrm rot="10800000" flipH="1">
            <a:off x="0" y="2571750"/>
            <a:ext cx="1216200" cy="2571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4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2"/>
          <p:cNvSpPr txBox="1">
            <a:spLocks noGrp="1"/>
          </p:cNvSpPr>
          <p:nvPr>
            <p:ph type="title"/>
          </p:nvPr>
        </p:nvSpPr>
        <p:spPr>
          <a:xfrm>
            <a:off x="717800" y="383175"/>
            <a:ext cx="7708200" cy="9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7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3"/>
          <p:cNvSpPr txBox="1">
            <a:spLocks noGrp="1"/>
          </p:cNvSpPr>
          <p:nvPr>
            <p:ph type="title"/>
          </p:nvPr>
        </p:nvSpPr>
        <p:spPr>
          <a:xfrm>
            <a:off x="717800" y="383175"/>
            <a:ext cx="7708200" cy="936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40" name="Google Shape;140;p23"/>
          <p:cNvSpPr/>
          <p:nvPr/>
        </p:nvSpPr>
        <p:spPr>
          <a:xfrm flipH="1">
            <a:off x="50" y="4834275"/>
            <a:ext cx="4572000" cy="309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23"/>
          <p:cNvSpPr/>
          <p:nvPr/>
        </p:nvSpPr>
        <p:spPr>
          <a:xfrm flipH="1">
            <a:off x="4572000" y="4834275"/>
            <a:ext cx="4572000" cy="309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9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4"/>
          <p:cNvSpPr txBox="1">
            <a:spLocks noGrp="1"/>
          </p:cNvSpPr>
          <p:nvPr>
            <p:ph type="title"/>
          </p:nvPr>
        </p:nvSpPr>
        <p:spPr>
          <a:xfrm>
            <a:off x="717800" y="383175"/>
            <a:ext cx="7708200" cy="74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44" name="Google Shape;144;p24"/>
          <p:cNvSpPr txBox="1">
            <a:spLocks noGrp="1"/>
          </p:cNvSpPr>
          <p:nvPr>
            <p:ph type="subTitle" idx="1"/>
          </p:nvPr>
        </p:nvSpPr>
        <p:spPr>
          <a:xfrm>
            <a:off x="717800" y="1255775"/>
            <a:ext cx="4631700" cy="339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chemeClr val="dk1"/>
                </a:solidFill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45" name="Google Shape;145;p24"/>
          <p:cNvSpPr/>
          <p:nvPr/>
        </p:nvSpPr>
        <p:spPr>
          <a:xfrm>
            <a:off x="7927800" y="2571600"/>
            <a:ext cx="1216200" cy="25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CUSTOM_11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5"/>
          <p:cNvSpPr txBox="1">
            <a:spLocks noGrp="1"/>
          </p:cNvSpPr>
          <p:nvPr>
            <p:ph type="title" hasCustomPrompt="1"/>
          </p:nvPr>
        </p:nvSpPr>
        <p:spPr>
          <a:xfrm>
            <a:off x="750975" y="2819150"/>
            <a:ext cx="2164200" cy="64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3000">
                <a:solidFill>
                  <a:schemeClr val="dk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48" name="Google Shape;148;p25"/>
          <p:cNvSpPr txBox="1">
            <a:spLocks noGrp="1"/>
          </p:cNvSpPr>
          <p:nvPr>
            <p:ph type="subTitle" idx="1"/>
          </p:nvPr>
        </p:nvSpPr>
        <p:spPr>
          <a:xfrm>
            <a:off x="750975" y="3390050"/>
            <a:ext cx="2164200" cy="6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algn="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9" name="Google Shape;149;p25"/>
          <p:cNvSpPr txBox="1">
            <a:spLocks noGrp="1"/>
          </p:cNvSpPr>
          <p:nvPr>
            <p:ph type="title" idx="2" hasCustomPrompt="1"/>
          </p:nvPr>
        </p:nvSpPr>
        <p:spPr>
          <a:xfrm>
            <a:off x="3508587" y="2819150"/>
            <a:ext cx="2164200" cy="64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3000">
                <a:solidFill>
                  <a:schemeClr val="dk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50" name="Google Shape;150;p25"/>
          <p:cNvSpPr txBox="1">
            <a:spLocks noGrp="1"/>
          </p:cNvSpPr>
          <p:nvPr>
            <p:ph type="subTitle" idx="3"/>
          </p:nvPr>
        </p:nvSpPr>
        <p:spPr>
          <a:xfrm>
            <a:off x="3508587" y="3390050"/>
            <a:ext cx="2164200" cy="6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algn="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1" name="Google Shape;151;p25"/>
          <p:cNvSpPr txBox="1">
            <a:spLocks noGrp="1"/>
          </p:cNvSpPr>
          <p:nvPr>
            <p:ph type="title" idx="4"/>
          </p:nvPr>
        </p:nvSpPr>
        <p:spPr>
          <a:xfrm>
            <a:off x="717800" y="383175"/>
            <a:ext cx="7708200" cy="6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52" name="Google Shape;152;p25"/>
          <p:cNvSpPr txBox="1">
            <a:spLocks noGrp="1"/>
          </p:cNvSpPr>
          <p:nvPr>
            <p:ph type="title" idx="5" hasCustomPrompt="1"/>
          </p:nvPr>
        </p:nvSpPr>
        <p:spPr>
          <a:xfrm>
            <a:off x="6216100" y="2819150"/>
            <a:ext cx="2164200" cy="64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None/>
              <a:defRPr sz="3000">
                <a:solidFill>
                  <a:schemeClr val="dk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53" name="Google Shape;153;p25"/>
          <p:cNvSpPr txBox="1">
            <a:spLocks noGrp="1"/>
          </p:cNvSpPr>
          <p:nvPr>
            <p:ph type="subTitle" idx="6"/>
          </p:nvPr>
        </p:nvSpPr>
        <p:spPr>
          <a:xfrm>
            <a:off x="6216100" y="3390050"/>
            <a:ext cx="2164200" cy="6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400">
                <a:solidFill>
                  <a:schemeClr val="dk1"/>
                </a:solidFill>
              </a:defRPr>
            </a:lvl1pPr>
            <a:lvl2pPr lvl="1" algn="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2pPr>
            <a:lvl3pPr lvl="2" algn="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3pPr>
            <a:lvl4pPr lvl="3" algn="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4pPr>
            <a:lvl5pPr lvl="4" algn="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5pPr>
            <a:lvl6pPr lvl="5" algn="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6pPr>
            <a:lvl7pPr lvl="6" algn="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7pPr>
            <a:lvl8pPr lvl="7" algn="r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8pPr>
            <a:lvl9pPr lvl="8" algn="r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000"/>
              <a:buNone/>
              <a:defRPr sz="2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4" name="Google Shape;154;p25"/>
          <p:cNvSpPr/>
          <p:nvPr/>
        </p:nvSpPr>
        <p:spPr>
          <a:xfrm flipH="1">
            <a:off x="50" y="4834275"/>
            <a:ext cx="4572000" cy="309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25"/>
          <p:cNvSpPr/>
          <p:nvPr/>
        </p:nvSpPr>
        <p:spPr>
          <a:xfrm flipH="1">
            <a:off x="4572000" y="4834275"/>
            <a:ext cx="4572000" cy="309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12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6"/>
          <p:cNvSpPr txBox="1">
            <a:spLocks noGrp="1"/>
          </p:cNvSpPr>
          <p:nvPr>
            <p:ph type="subTitle" idx="1"/>
          </p:nvPr>
        </p:nvSpPr>
        <p:spPr>
          <a:xfrm>
            <a:off x="711900" y="1476000"/>
            <a:ext cx="2261700" cy="4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58" name="Google Shape;158;p26"/>
          <p:cNvSpPr txBox="1">
            <a:spLocks noGrp="1"/>
          </p:cNvSpPr>
          <p:nvPr>
            <p:ph type="subTitle" idx="2"/>
          </p:nvPr>
        </p:nvSpPr>
        <p:spPr>
          <a:xfrm>
            <a:off x="711900" y="1851450"/>
            <a:ext cx="22617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59" name="Google Shape;159;p26"/>
          <p:cNvSpPr txBox="1">
            <a:spLocks noGrp="1"/>
          </p:cNvSpPr>
          <p:nvPr>
            <p:ph type="subTitle" idx="3"/>
          </p:nvPr>
        </p:nvSpPr>
        <p:spPr>
          <a:xfrm>
            <a:off x="2983950" y="1476000"/>
            <a:ext cx="2261700" cy="4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60" name="Google Shape;160;p26"/>
          <p:cNvSpPr txBox="1">
            <a:spLocks noGrp="1"/>
          </p:cNvSpPr>
          <p:nvPr>
            <p:ph type="subTitle" idx="4"/>
          </p:nvPr>
        </p:nvSpPr>
        <p:spPr>
          <a:xfrm>
            <a:off x="2983950" y="1851450"/>
            <a:ext cx="22617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61" name="Google Shape;161;p26"/>
          <p:cNvSpPr txBox="1">
            <a:spLocks noGrp="1"/>
          </p:cNvSpPr>
          <p:nvPr>
            <p:ph type="subTitle" idx="5"/>
          </p:nvPr>
        </p:nvSpPr>
        <p:spPr>
          <a:xfrm>
            <a:off x="5256000" y="1476000"/>
            <a:ext cx="2261700" cy="4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62" name="Google Shape;162;p26"/>
          <p:cNvSpPr txBox="1">
            <a:spLocks noGrp="1"/>
          </p:cNvSpPr>
          <p:nvPr>
            <p:ph type="subTitle" idx="6"/>
          </p:nvPr>
        </p:nvSpPr>
        <p:spPr>
          <a:xfrm>
            <a:off x="5256000" y="1851450"/>
            <a:ext cx="22617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63" name="Google Shape;163;p26"/>
          <p:cNvSpPr txBox="1">
            <a:spLocks noGrp="1"/>
          </p:cNvSpPr>
          <p:nvPr>
            <p:ph type="subTitle" idx="7"/>
          </p:nvPr>
        </p:nvSpPr>
        <p:spPr>
          <a:xfrm>
            <a:off x="711900" y="2952200"/>
            <a:ext cx="2261700" cy="4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64" name="Google Shape;164;p26"/>
          <p:cNvSpPr txBox="1">
            <a:spLocks noGrp="1"/>
          </p:cNvSpPr>
          <p:nvPr>
            <p:ph type="subTitle" idx="8"/>
          </p:nvPr>
        </p:nvSpPr>
        <p:spPr>
          <a:xfrm>
            <a:off x="711900" y="3327650"/>
            <a:ext cx="22617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65" name="Google Shape;165;p26"/>
          <p:cNvSpPr txBox="1">
            <a:spLocks noGrp="1"/>
          </p:cNvSpPr>
          <p:nvPr>
            <p:ph type="subTitle" idx="9"/>
          </p:nvPr>
        </p:nvSpPr>
        <p:spPr>
          <a:xfrm>
            <a:off x="2983950" y="2952200"/>
            <a:ext cx="2261700" cy="4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66" name="Google Shape;166;p26"/>
          <p:cNvSpPr txBox="1">
            <a:spLocks noGrp="1"/>
          </p:cNvSpPr>
          <p:nvPr>
            <p:ph type="subTitle" idx="13"/>
          </p:nvPr>
        </p:nvSpPr>
        <p:spPr>
          <a:xfrm>
            <a:off x="2983950" y="3327650"/>
            <a:ext cx="22617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67" name="Google Shape;167;p26"/>
          <p:cNvSpPr txBox="1">
            <a:spLocks noGrp="1"/>
          </p:cNvSpPr>
          <p:nvPr>
            <p:ph type="subTitle" idx="14"/>
          </p:nvPr>
        </p:nvSpPr>
        <p:spPr>
          <a:xfrm>
            <a:off x="5256000" y="2952200"/>
            <a:ext cx="2261700" cy="4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b="1">
                <a:solidFill>
                  <a:schemeClr val="accen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b="1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68" name="Google Shape;168;p26"/>
          <p:cNvSpPr txBox="1">
            <a:spLocks noGrp="1"/>
          </p:cNvSpPr>
          <p:nvPr>
            <p:ph type="subTitle" idx="15"/>
          </p:nvPr>
        </p:nvSpPr>
        <p:spPr>
          <a:xfrm>
            <a:off x="5256000" y="3327650"/>
            <a:ext cx="2261700" cy="72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69" name="Google Shape;169;p26"/>
          <p:cNvSpPr txBox="1">
            <a:spLocks noGrp="1"/>
          </p:cNvSpPr>
          <p:nvPr>
            <p:ph type="title"/>
          </p:nvPr>
        </p:nvSpPr>
        <p:spPr>
          <a:xfrm>
            <a:off x="717800" y="383175"/>
            <a:ext cx="7708200" cy="6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170" name="Google Shape;170;p26"/>
          <p:cNvSpPr/>
          <p:nvPr/>
        </p:nvSpPr>
        <p:spPr>
          <a:xfrm>
            <a:off x="7927800" y="2571600"/>
            <a:ext cx="1216200" cy="25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26"/>
          <p:cNvSpPr/>
          <p:nvPr/>
        </p:nvSpPr>
        <p:spPr>
          <a:xfrm>
            <a:off x="7927800" y="0"/>
            <a:ext cx="1216200" cy="2571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5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7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3858900" cy="13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sz="72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74" name="Google Shape;174;p27"/>
          <p:cNvSpPr txBox="1"/>
          <p:nvPr/>
        </p:nvSpPr>
        <p:spPr>
          <a:xfrm>
            <a:off x="713225" y="3485675"/>
            <a:ext cx="3956100" cy="61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lang="en" sz="1100" b="1">
                <a:solidFill>
                  <a:schemeClr val="accent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1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lang="en" sz="1100" b="1">
                <a:solidFill>
                  <a:schemeClr val="accent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100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lang="en" sz="1100" b="1">
                <a:solidFill>
                  <a:schemeClr val="accent2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100" b="1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5" name="Google Shape;175;p27"/>
          <p:cNvSpPr/>
          <p:nvPr/>
        </p:nvSpPr>
        <p:spPr>
          <a:xfrm>
            <a:off x="6711600" y="2571600"/>
            <a:ext cx="1216200" cy="2571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7"/>
          <p:cNvSpPr/>
          <p:nvPr/>
        </p:nvSpPr>
        <p:spPr>
          <a:xfrm>
            <a:off x="7927800" y="0"/>
            <a:ext cx="1216200" cy="25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Font typeface="Barlow"/>
              <a:buChar char="●"/>
              <a:defRPr sz="1200"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Font typeface="Barlow"/>
              <a:buChar char="○"/>
              <a:defRPr sz="1200"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rlow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rlow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rlow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rlow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rlow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Barlow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Barlow"/>
              <a:buChar char="■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713225" y="384048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713225" y="384048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1"/>
          </p:nvPr>
        </p:nvSpPr>
        <p:spPr>
          <a:xfrm>
            <a:off x="713225" y="2371675"/>
            <a:ext cx="2987100" cy="12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rgbClr val="000043"/>
              </a:buClr>
              <a:buSzPts val="1400"/>
              <a:buFont typeface="Quicksand Medium"/>
              <a:buChar char=""/>
              <a:defRPr sz="1400">
                <a:solidFill>
                  <a:schemeClr val="dk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rgbClr val="000043"/>
              </a:buClr>
              <a:buSzPts val="1400"/>
              <a:buFont typeface="Quicksand Medium"/>
              <a:buChar char="●"/>
              <a:defRPr sz="1200"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rgbClr val="000043"/>
              </a:buClr>
              <a:buSzPts val="1400"/>
              <a:buFont typeface="Quicksand Medium"/>
              <a:buChar char="■"/>
              <a:defRPr sz="1200"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rgbClr val="000043"/>
              </a:buClr>
              <a:buSzPts val="1400"/>
              <a:buFont typeface="Quicksand Medium"/>
              <a:buChar char="●"/>
              <a:defRPr sz="1200"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rgbClr val="000043"/>
              </a:buClr>
              <a:buSzPts val="1400"/>
              <a:buFont typeface="Quicksand Medium"/>
              <a:buChar char="○"/>
              <a:defRPr sz="1200"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rgbClr val="000043"/>
              </a:buClr>
              <a:buSzPts val="1400"/>
              <a:buFont typeface="Quicksand Medium"/>
              <a:buChar char="■"/>
              <a:defRPr sz="1200"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rgbClr val="000043"/>
              </a:buClr>
              <a:buSzPts val="1400"/>
              <a:buFont typeface="Quicksand Medium"/>
              <a:buChar char="●"/>
              <a:defRPr sz="1200"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rgbClr val="000043"/>
              </a:buClr>
              <a:buSzPts val="1400"/>
              <a:buFont typeface="Quicksand Medium"/>
              <a:buChar char="○"/>
              <a:defRPr sz="1200"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rgbClr val="000043"/>
              </a:buClr>
              <a:buSzPts val="1400"/>
              <a:buFont typeface="Quicksand Medium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body" idx="2"/>
          </p:nvPr>
        </p:nvSpPr>
        <p:spPr>
          <a:xfrm>
            <a:off x="3962400" y="2371675"/>
            <a:ext cx="2987100" cy="12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rgbClr val="000043"/>
              </a:buClr>
              <a:buSzPts val="1400"/>
              <a:buFont typeface="Quicksand Medium"/>
              <a:buChar char=""/>
              <a:defRPr sz="1400">
                <a:solidFill>
                  <a:schemeClr val="dk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rgbClr val="000043"/>
              </a:buClr>
              <a:buSzPts val="1400"/>
              <a:buFont typeface="Quicksand Medium"/>
              <a:buChar char="●"/>
              <a:defRPr sz="1200"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rgbClr val="000043"/>
              </a:buClr>
              <a:buSzPts val="1400"/>
              <a:buFont typeface="Quicksand Medium"/>
              <a:buChar char="■"/>
              <a:defRPr sz="1200"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rgbClr val="000043"/>
              </a:buClr>
              <a:buSzPts val="1400"/>
              <a:buFont typeface="Quicksand Medium"/>
              <a:buChar char="●"/>
              <a:defRPr sz="1200"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rgbClr val="000043"/>
              </a:buClr>
              <a:buSzPts val="1400"/>
              <a:buFont typeface="Quicksand Medium"/>
              <a:buChar char="○"/>
              <a:defRPr sz="1200"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rgbClr val="000043"/>
              </a:buClr>
              <a:buSzPts val="1400"/>
              <a:buFont typeface="Quicksand Medium"/>
              <a:buChar char="■"/>
              <a:defRPr sz="1200"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rgbClr val="000043"/>
              </a:buClr>
              <a:buSzPts val="1400"/>
              <a:buFont typeface="Quicksand Medium"/>
              <a:buChar char="●"/>
              <a:defRPr sz="1200"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rgbClr val="000043"/>
              </a:buClr>
              <a:buSzPts val="1400"/>
              <a:buFont typeface="Quicksand Medium"/>
              <a:buChar char="○"/>
              <a:defRPr sz="1200"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rgbClr val="000043"/>
              </a:buClr>
              <a:buSzPts val="1400"/>
              <a:buFont typeface="Quicksand Medium"/>
              <a:buChar char="■"/>
              <a:defRPr sz="12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3"/>
          </p:nvPr>
        </p:nvSpPr>
        <p:spPr>
          <a:xfrm>
            <a:off x="713225" y="1925800"/>
            <a:ext cx="2987100" cy="4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b="1">
                <a:solidFill>
                  <a:schemeClr val="accent1"/>
                </a:solidFill>
              </a:defRPr>
            </a:lvl1pPr>
            <a:lvl2pPr lvl="1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4"/>
          </p:nvPr>
        </p:nvSpPr>
        <p:spPr>
          <a:xfrm>
            <a:off x="3962400" y="1925800"/>
            <a:ext cx="2987100" cy="4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b="1">
                <a:solidFill>
                  <a:schemeClr val="accen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/>
          <p:nvPr/>
        </p:nvSpPr>
        <p:spPr>
          <a:xfrm>
            <a:off x="7520700" y="2051100"/>
            <a:ext cx="1216200" cy="2571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5"/>
          <p:cNvSpPr/>
          <p:nvPr/>
        </p:nvSpPr>
        <p:spPr>
          <a:xfrm>
            <a:off x="6304500" y="0"/>
            <a:ext cx="1216200" cy="2051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717800" y="383175"/>
            <a:ext cx="7708200" cy="64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Montserrat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1" name="Google Shape;31;p6"/>
          <p:cNvSpPr/>
          <p:nvPr/>
        </p:nvSpPr>
        <p:spPr>
          <a:xfrm rot="5400000">
            <a:off x="6703350" y="2702925"/>
            <a:ext cx="4572000" cy="3093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>
            <a:spLocks noGrp="1"/>
          </p:cNvSpPr>
          <p:nvPr>
            <p:ph type="title"/>
          </p:nvPr>
        </p:nvSpPr>
        <p:spPr>
          <a:xfrm>
            <a:off x="1156525" y="1340400"/>
            <a:ext cx="42321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body" idx="1"/>
          </p:nvPr>
        </p:nvSpPr>
        <p:spPr>
          <a:xfrm>
            <a:off x="1156525" y="2096100"/>
            <a:ext cx="4232100" cy="201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400">
                <a:solidFill>
                  <a:schemeClr val="accent2"/>
                </a:solidFill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7"/>
          <p:cNvSpPr/>
          <p:nvPr/>
        </p:nvSpPr>
        <p:spPr>
          <a:xfrm>
            <a:off x="6732125" y="0"/>
            <a:ext cx="1216200" cy="2571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7"/>
          <p:cNvSpPr/>
          <p:nvPr/>
        </p:nvSpPr>
        <p:spPr>
          <a:xfrm>
            <a:off x="7951325" y="2571750"/>
            <a:ext cx="1216200" cy="257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>
            <a:spLocks noGrp="1"/>
          </p:cNvSpPr>
          <p:nvPr>
            <p:ph type="title"/>
          </p:nvPr>
        </p:nvSpPr>
        <p:spPr>
          <a:xfrm>
            <a:off x="713225" y="1170000"/>
            <a:ext cx="5533200" cy="280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7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solidFill>
                <a:schemeClr val="dk1"/>
              </a:solidFill>
            </a:endParaRPr>
          </a:p>
        </p:txBody>
      </p:sp>
      <p:sp>
        <p:nvSpPr>
          <p:cNvPr id="40" name="Google Shape;40;p8"/>
          <p:cNvSpPr/>
          <p:nvPr/>
        </p:nvSpPr>
        <p:spPr>
          <a:xfrm>
            <a:off x="6732125" y="0"/>
            <a:ext cx="1216200" cy="25716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8"/>
          <p:cNvSpPr/>
          <p:nvPr/>
        </p:nvSpPr>
        <p:spPr>
          <a:xfrm>
            <a:off x="7951325" y="2571750"/>
            <a:ext cx="1216200" cy="1345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 txBox="1">
            <a:spLocks noGrp="1"/>
          </p:cNvSpPr>
          <p:nvPr>
            <p:ph type="title"/>
          </p:nvPr>
        </p:nvSpPr>
        <p:spPr>
          <a:xfrm>
            <a:off x="713375" y="2227050"/>
            <a:ext cx="4462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7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ubTitle" idx="1"/>
          </p:nvPr>
        </p:nvSpPr>
        <p:spPr>
          <a:xfrm>
            <a:off x="713225" y="3045375"/>
            <a:ext cx="4462500" cy="6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title" idx="2" hasCustomPrompt="1"/>
          </p:nvPr>
        </p:nvSpPr>
        <p:spPr>
          <a:xfrm>
            <a:off x="713300" y="1262325"/>
            <a:ext cx="4462500" cy="11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46" name="Google Shape;46;p9"/>
          <p:cNvSpPr/>
          <p:nvPr/>
        </p:nvSpPr>
        <p:spPr>
          <a:xfrm>
            <a:off x="5270400" y="979500"/>
            <a:ext cx="1216200" cy="1592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9"/>
          <p:cNvSpPr/>
          <p:nvPr/>
        </p:nvSpPr>
        <p:spPr>
          <a:xfrm>
            <a:off x="6486600" y="2571900"/>
            <a:ext cx="12162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713225" y="544075"/>
            <a:ext cx="4264800" cy="154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800" b="1">
                <a:solidFill>
                  <a:schemeClr val="accent1"/>
                </a:solidFill>
                <a:latin typeface="Inter"/>
                <a:ea typeface="Inter"/>
                <a:cs typeface="Inter"/>
                <a:sym typeface="Inter"/>
              </a:defRPr>
            </a:lvl1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0"/>
          <p:cNvSpPr txBox="1">
            <a:spLocks noGrp="1"/>
          </p:cNvSpPr>
          <p:nvPr>
            <p:ph type="ctrTitle"/>
          </p:nvPr>
        </p:nvSpPr>
        <p:spPr>
          <a:xfrm>
            <a:off x="1643858" y="1172225"/>
            <a:ext cx="67707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accent1"/>
                </a:solidFill>
              </a:rPr>
              <a:t>r/place Bot Analysis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86" name="Google Shape;186;p30"/>
          <p:cNvSpPr txBox="1">
            <a:spLocks noGrp="1"/>
          </p:cNvSpPr>
          <p:nvPr>
            <p:ph type="subTitle" idx="1"/>
          </p:nvPr>
        </p:nvSpPr>
        <p:spPr>
          <a:xfrm>
            <a:off x="909925" y="3261775"/>
            <a:ext cx="8082999" cy="55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1"/>
              <a:t>Jacob </a:t>
            </a:r>
            <a:r>
              <a:rPr lang="en-US" b="1" err="1"/>
              <a:t>Schoenburg</a:t>
            </a:r>
            <a:r>
              <a:rPr lang="en-US" b="1"/>
              <a:t>, Parker Petersen, </a:t>
            </a:r>
            <a:r>
              <a:rPr lang="en-US" b="1" err="1"/>
              <a:t>Mehrpad</a:t>
            </a:r>
            <a:r>
              <a:rPr lang="en-US" b="1"/>
              <a:t> </a:t>
            </a:r>
            <a:r>
              <a:rPr lang="en-US" b="1" err="1"/>
              <a:t>Moattari</a:t>
            </a:r>
            <a:r>
              <a:rPr lang="en-US" b="1"/>
              <a:t>, Ollie Sheehan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 descr="A cartoon character with red eyes&#10;&#10;Description automatically generated">
            <a:extLst>
              <a:ext uri="{FF2B5EF4-FFF2-40B4-BE49-F238E27FC236}">
                <a16:creationId xmlns:a16="http://schemas.microsoft.com/office/drawing/2014/main" id="{3A361C3F-7093-ADE3-3754-124A46CC66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1813" y="734663"/>
            <a:ext cx="1941448" cy="249016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8C6D3EF8-0E34-864D-2E3F-17F211DC03D7}"/>
              </a:ext>
            </a:extLst>
          </p:cNvPr>
          <p:cNvSpPr/>
          <p:nvPr/>
        </p:nvSpPr>
        <p:spPr>
          <a:xfrm>
            <a:off x="-240969" y="0"/>
            <a:ext cx="1465470" cy="2571750"/>
          </a:xfrm>
          <a:prstGeom prst="rect">
            <a:avLst/>
          </a:prstGeom>
          <a:solidFill>
            <a:srgbClr val="FF45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1"/>
          <p:cNvSpPr txBox="1">
            <a:spLocks noGrp="1"/>
          </p:cNvSpPr>
          <p:nvPr>
            <p:ph type="title"/>
          </p:nvPr>
        </p:nvSpPr>
        <p:spPr>
          <a:xfrm>
            <a:off x="713225" y="384048"/>
            <a:ext cx="77175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Bot Criteria</a:t>
            </a:r>
            <a:endParaRPr/>
          </a:p>
        </p:txBody>
      </p:sp>
      <p:sp>
        <p:nvSpPr>
          <p:cNvPr id="192" name="Google Shape;192;p3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5327726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-US" sz="1600">
                <a:solidFill>
                  <a:schemeClr val="dk1"/>
                </a:solidFill>
              </a:rPr>
              <a:t>How : </a:t>
            </a:r>
          </a:p>
          <a:p>
            <a:pPr indent="-304800">
              <a:spcBef>
                <a:spcPts val="1000"/>
              </a:spcBef>
              <a:buSzPts val="1200"/>
              <a:buFont typeface="Montserrat"/>
              <a:buChar char="●"/>
            </a:pPr>
            <a:r>
              <a:rPr lang="en-US" sz="1600" b="1">
                <a:solidFill>
                  <a:schemeClr val="dk1"/>
                </a:solidFill>
              </a:rPr>
              <a:t>Filtered data to include only users who made 15 or more posts.</a:t>
            </a:r>
          </a:p>
          <a:p>
            <a:pPr indent="-304800">
              <a:buSzPts val="1200"/>
              <a:buFont typeface="Montserrat"/>
              <a:buChar char="●"/>
            </a:pPr>
            <a:r>
              <a:rPr lang="en-US" sz="1600" b="1">
                <a:solidFill>
                  <a:schemeClr val="dk1"/>
                </a:solidFill>
              </a:rPr>
              <a:t>Calculated the time difference between each post made by the same user.</a:t>
            </a:r>
          </a:p>
          <a:p>
            <a:pPr indent="-304800">
              <a:buSzPts val="1200"/>
              <a:buFont typeface="Montserrat"/>
              <a:buChar char="●"/>
            </a:pPr>
            <a:r>
              <a:rPr lang="en-US" sz="1600" b="1">
                <a:solidFill>
                  <a:schemeClr val="dk1"/>
                </a:solidFill>
              </a:rPr>
              <a:t>Users who had extremely consistent post timing (within .5 seconds) were marked as suspected bots.</a:t>
            </a:r>
          </a:p>
          <a:p>
            <a:pPr marL="152400" lvl="0" indent="0" algn="l" rtl="0">
              <a:spcBef>
                <a:spcPts val="0"/>
              </a:spcBef>
              <a:spcAft>
                <a:spcPts val="0"/>
              </a:spcAft>
              <a:buSzPts val="1200"/>
              <a:buNone/>
            </a:pPr>
            <a:endParaRPr lang="en-US" sz="1600" b="1">
              <a:solidFill>
                <a:schemeClr val="dk1"/>
              </a:solidFill>
            </a:endParaRPr>
          </a:p>
        </p:txBody>
      </p:sp>
      <p:pic>
        <p:nvPicPr>
          <p:cNvPr id="3" name="Picture 2" descr="A person sitting at a computer with a logo over his face&#10;&#10;Description automatically generated">
            <a:extLst>
              <a:ext uri="{FF2B5EF4-FFF2-40B4-BE49-F238E27FC236}">
                <a16:creationId xmlns:a16="http://schemas.microsoft.com/office/drawing/2014/main" id="{A9E08699-1938-4A01-D5C5-DF98FBDBEB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9016" y="2814762"/>
            <a:ext cx="3104984" cy="2328738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6"/>
          <p:cNvSpPr txBox="1">
            <a:spLocks noGrp="1"/>
          </p:cNvSpPr>
          <p:nvPr>
            <p:ph type="title"/>
          </p:nvPr>
        </p:nvSpPr>
        <p:spPr>
          <a:xfrm>
            <a:off x="717800" y="383175"/>
            <a:ext cx="7708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Bots by the Numbers </a:t>
            </a:r>
            <a:endParaRPr sz="3600"/>
          </a:p>
        </p:txBody>
      </p:sp>
      <p:sp>
        <p:nvSpPr>
          <p:cNvPr id="236" name="Google Shape;236;p36"/>
          <p:cNvSpPr txBox="1">
            <a:spLocks noGrp="1"/>
          </p:cNvSpPr>
          <p:nvPr>
            <p:ph type="subTitle" idx="1"/>
          </p:nvPr>
        </p:nvSpPr>
        <p:spPr>
          <a:xfrm>
            <a:off x="746617" y="2314774"/>
            <a:ext cx="2261700" cy="4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/>
              <a:t>Total # of Bots</a:t>
            </a:r>
            <a:endParaRPr sz="2000"/>
          </a:p>
        </p:txBody>
      </p:sp>
      <p:sp>
        <p:nvSpPr>
          <p:cNvPr id="238" name="Google Shape;238;p36"/>
          <p:cNvSpPr txBox="1">
            <a:spLocks noGrp="1"/>
          </p:cNvSpPr>
          <p:nvPr>
            <p:ph type="subTitle" idx="3"/>
          </p:nvPr>
        </p:nvSpPr>
        <p:spPr>
          <a:xfrm>
            <a:off x="3410736" y="2309046"/>
            <a:ext cx="2261700" cy="4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Aft>
                <a:spcPts val="1600"/>
              </a:spcAft>
            </a:pPr>
            <a:r>
              <a:rPr lang="en" sz="2000"/>
              <a:t>% of Users are Bots</a:t>
            </a:r>
            <a:endParaRPr lang="en-US" sz="2000"/>
          </a:p>
        </p:txBody>
      </p:sp>
      <p:sp>
        <p:nvSpPr>
          <p:cNvPr id="240" name="Google Shape;240;p36"/>
          <p:cNvSpPr txBox="1">
            <a:spLocks noGrp="1"/>
          </p:cNvSpPr>
          <p:nvPr>
            <p:ph type="subTitle" idx="5"/>
          </p:nvPr>
        </p:nvSpPr>
        <p:spPr>
          <a:xfrm>
            <a:off x="6074856" y="2309046"/>
            <a:ext cx="2331800" cy="40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/>
              <a:t># of Bot Posts</a:t>
            </a:r>
            <a:endParaRPr sz="2000"/>
          </a:p>
        </p:txBody>
      </p:sp>
      <p:pic>
        <p:nvPicPr>
          <p:cNvPr id="3" name="Picture 2" descr="A black and white line art of a robot&#10;&#10;Description automatically generated">
            <a:extLst>
              <a:ext uri="{FF2B5EF4-FFF2-40B4-BE49-F238E27FC236}">
                <a16:creationId xmlns:a16="http://schemas.microsoft.com/office/drawing/2014/main" id="{28C6B105-B99F-1719-F891-E6E7E76523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1001" y="3273179"/>
            <a:ext cx="1251833" cy="1251833"/>
          </a:xfrm>
          <a:prstGeom prst="rect">
            <a:avLst/>
          </a:prstGeom>
        </p:spPr>
      </p:pic>
      <p:pic>
        <p:nvPicPr>
          <p:cNvPr id="4" name="Picture 3" descr="A black and white line art of a robot&#10;&#10;Description automatically generated">
            <a:extLst>
              <a:ext uri="{FF2B5EF4-FFF2-40B4-BE49-F238E27FC236}">
                <a16:creationId xmlns:a16="http://schemas.microsoft.com/office/drawing/2014/main" id="{0AB8C48E-FF09-D32D-9CD0-CC8CA40428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7592" y="3273180"/>
            <a:ext cx="1251833" cy="1251833"/>
          </a:xfrm>
          <a:prstGeom prst="rect">
            <a:avLst/>
          </a:prstGeom>
        </p:spPr>
      </p:pic>
      <p:pic>
        <p:nvPicPr>
          <p:cNvPr id="5" name="Picture 4" descr="A black and white line art of a robot&#10;&#10;Description automatically generated">
            <a:extLst>
              <a:ext uri="{FF2B5EF4-FFF2-40B4-BE49-F238E27FC236}">
                <a16:creationId xmlns:a16="http://schemas.microsoft.com/office/drawing/2014/main" id="{9CC256CA-2567-7240-8FC6-8749D3BE45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1166" y="3273178"/>
            <a:ext cx="1251833" cy="1251833"/>
          </a:xfrm>
          <a:prstGeom prst="rect">
            <a:avLst/>
          </a:prstGeom>
        </p:spPr>
      </p:pic>
      <p:sp>
        <p:nvSpPr>
          <p:cNvPr id="6" name="Google Shape;199;p32">
            <a:extLst>
              <a:ext uri="{FF2B5EF4-FFF2-40B4-BE49-F238E27FC236}">
                <a16:creationId xmlns:a16="http://schemas.microsoft.com/office/drawing/2014/main" id="{1C70903C-8B45-E5EC-0FC8-992AC2A9F984}"/>
              </a:ext>
            </a:extLst>
          </p:cNvPr>
          <p:cNvSpPr txBox="1">
            <a:spLocks/>
          </p:cNvSpPr>
          <p:nvPr/>
        </p:nvSpPr>
        <p:spPr>
          <a:xfrm>
            <a:off x="791074" y="1494527"/>
            <a:ext cx="2028406" cy="9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None/>
              <a:defRPr sz="14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/>
            <a:r>
              <a:rPr lang="en" sz="3200">
                <a:solidFill>
                  <a:srgbClr val="FF4500"/>
                </a:solidFill>
              </a:rPr>
              <a:t>569,073</a:t>
            </a:r>
          </a:p>
        </p:txBody>
      </p:sp>
      <p:sp>
        <p:nvSpPr>
          <p:cNvPr id="7" name="Google Shape;199;p32">
            <a:extLst>
              <a:ext uri="{FF2B5EF4-FFF2-40B4-BE49-F238E27FC236}">
                <a16:creationId xmlns:a16="http://schemas.microsoft.com/office/drawing/2014/main" id="{AE1973CC-FBC8-7639-578D-90A094ABA627}"/>
              </a:ext>
            </a:extLst>
          </p:cNvPr>
          <p:cNvSpPr txBox="1">
            <a:spLocks/>
          </p:cNvSpPr>
          <p:nvPr/>
        </p:nvSpPr>
        <p:spPr>
          <a:xfrm>
            <a:off x="2914281" y="1500102"/>
            <a:ext cx="2086621" cy="9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None/>
              <a:defRPr sz="14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/>
            <a:r>
              <a:rPr lang="en" sz="4000">
                <a:solidFill>
                  <a:srgbClr val="FF4500"/>
                </a:solidFill>
              </a:rPr>
              <a:t>6.5</a:t>
            </a:r>
          </a:p>
        </p:txBody>
      </p:sp>
      <p:sp>
        <p:nvSpPr>
          <p:cNvPr id="8" name="Google Shape;199;p32">
            <a:extLst>
              <a:ext uri="{FF2B5EF4-FFF2-40B4-BE49-F238E27FC236}">
                <a16:creationId xmlns:a16="http://schemas.microsoft.com/office/drawing/2014/main" id="{866A50D9-2B72-BD51-50B2-04A831E8264C}"/>
              </a:ext>
            </a:extLst>
          </p:cNvPr>
          <p:cNvSpPr txBox="1">
            <a:spLocks/>
          </p:cNvSpPr>
          <p:nvPr/>
        </p:nvSpPr>
        <p:spPr>
          <a:xfrm>
            <a:off x="6007792" y="1498545"/>
            <a:ext cx="2421647" cy="94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None/>
              <a:defRPr sz="18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None/>
              <a:defRPr sz="14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None/>
              <a:defRPr sz="1400" b="1" i="0" u="none" strike="noStrike" cap="none">
                <a:solidFill>
                  <a:schemeClr val="accen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 algn="r"/>
            <a:r>
              <a:rPr lang="en" sz="3200">
                <a:solidFill>
                  <a:srgbClr val="FF4500"/>
                </a:solidFill>
              </a:rPr>
              <a:t>35,142,650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6BF956B-0E34-9DEC-D072-E5D3B4DF133F}"/>
              </a:ext>
            </a:extLst>
          </p:cNvPr>
          <p:cNvSpPr txBox="1"/>
          <p:nvPr/>
        </p:nvSpPr>
        <p:spPr>
          <a:xfrm>
            <a:off x="619626" y="147387"/>
            <a:ext cx="3347049" cy="13849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" sz="2800" b="1">
                <a:solidFill>
                  <a:srgbClr val="690B0B"/>
                </a:solidFill>
                <a:latin typeface="Montserrat"/>
              </a:rPr>
              <a:t>Bots Daily Counts</a:t>
            </a:r>
            <a:endParaRPr lang="en-US" sz="2800">
              <a:latin typeface="Montserrat"/>
            </a:endParaRPr>
          </a:p>
          <a:p>
            <a:endParaRPr lang="en-US" sz="2800">
              <a:latin typeface="Montserrat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F878019-A081-937D-BDCA-9FD267148D58}"/>
              </a:ext>
            </a:extLst>
          </p:cNvPr>
          <p:cNvSpPr/>
          <p:nvPr/>
        </p:nvSpPr>
        <p:spPr>
          <a:xfrm>
            <a:off x="3664669" y="866087"/>
            <a:ext cx="1973737" cy="176752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A graph with a line&#10;&#10;Description automatically generated">
            <a:extLst>
              <a:ext uri="{FF2B5EF4-FFF2-40B4-BE49-F238E27FC236}">
                <a16:creationId xmlns:a16="http://schemas.microsoft.com/office/drawing/2014/main" id="{3DF371F6-34CB-7F1D-3FDD-FB484A31CE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858" r="-106" b="-214"/>
          <a:stretch/>
        </p:blipFill>
        <p:spPr>
          <a:xfrm>
            <a:off x="334736" y="959123"/>
            <a:ext cx="8115311" cy="3807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44435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wall&#10;&#10;Description automatically generated">
            <a:extLst>
              <a:ext uri="{FF2B5EF4-FFF2-40B4-BE49-F238E27FC236}">
                <a16:creationId xmlns:a16="http://schemas.microsoft.com/office/drawing/2014/main" id="{A63FD096-3E9A-AAD0-EB75-6B3E1AD7DF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5103" y="619916"/>
            <a:ext cx="6516278" cy="4344186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8D277ED-162C-A961-8F92-CD9AAC1A6C79}"/>
              </a:ext>
            </a:extLst>
          </p:cNvPr>
          <p:cNvSpPr txBox="1"/>
          <p:nvPr/>
        </p:nvSpPr>
        <p:spPr>
          <a:xfrm>
            <a:off x="602200" y="2883"/>
            <a:ext cx="6334626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>
                <a:solidFill>
                  <a:srgbClr val="690B0B"/>
                </a:solidFill>
                <a:latin typeface="Montserrat"/>
              </a:rPr>
              <a:t>Estimated Bots Activity </a:t>
            </a:r>
          </a:p>
        </p:txBody>
      </p:sp>
    </p:spTree>
    <p:extLst>
      <p:ext uri="{BB962C8B-B14F-4D97-AF65-F5344CB8AC3E}">
        <p14:creationId xmlns:p14="http://schemas.microsoft.com/office/powerpoint/2010/main" val="13271972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975D9F-4245-061C-D1B1-9A1A08634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5500" y="2194642"/>
            <a:ext cx="5898473" cy="755700"/>
          </a:xfrm>
        </p:spPr>
        <p:txBody>
          <a:bodyPr/>
          <a:lstStyle/>
          <a:p>
            <a:r>
              <a:rPr lang="en-US"/>
              <a:t>Thank you! </a:t>
            </a:r>
            <a:br>
              <a:rPr lang="en-US"/>
            </a:br>
            <a:r>
              <a:rPr lang="en-US"/>
              <a:t>Any questions? </a:t>
            </a:r>
            <a:br>
              <a:rPr lang="en-US"/>
            </a:br>
            <a:br>
              <a:rPr lang="en-US"/>
            </a:br>
            <a:r>
              <a:rPr lang="en-US" sz="1400" b="0"/>
              <a:t>“When we wrote the code, only God and our team understood what we did. Now only God knows.”  </a:t>
            </a:r>
            <a:br>
              <a:rPr lang="en-US" sz="1600"/>
            </a:br>
            <a:endParaRPr lang="en-US" sz="900"/>
          </a:p>
        </p:txBody>
      </p:sp>
    </p:spTree>
    <p:extLst>
      <p:ext uri="{BB962C8B-B14F-4D97-AF65-F5344CB8AC3E}">
        <p14:creationId xmlns:p14="http://schemas.microsoft.com/office/powerpoint/2010/main" val="2817855529"/>
      </p:ext>
    </p:extLst>
  </p:cSld>
  <p:clrMapOvr>
    <a:masterClrMapping/>
  </p:clrMapOvr>
</p:sld>
</file>

<file path=ppt/theme/theme1.xml><?xml version="1.0" encoding="utf-8"?>
<a:theme xmlns:a="http://schemas.openxmlformats.org/drawingml/2006/main" name="Management Consulting Toolkit by Slidesgo">
  <a:themeElements>
    <a:clrScheme name="Simple Light">
      <a:dk1>
        <a:srgbClr val="000000"/>
      </a:dk1>
      <a:lt1>
        <a:srgbClr val="FFFFFF"/>
      </a:lt1>
      <a:dk2>
        <a:srgbClr val="C20E0E"/>
      </a:dk2>
      <a:lt2>
        <a:srgbClr val="EFEFEF"/>
      </a:lt2>
      <a:accent1>
        <a:srgbClr val="690B0B"/>
      </a:accent1>
      <a:accent2>
        <a:srgbClr val="000000"/>
      </a:accent2>
      <a:accent3>
        <a:srgbClr val="C20E0E"/>
      </a:accent3>
      <a:accent4>
        <a:srgbClr val="EFEFEF"/>
      </a:accent4>
      <a:accent5>
        <a:srgbClr val="690B0B"/>
      </a:accent5>
      <a:accent6>
        <a:srgbClr val="000000"/>
      </a:accent6>
      <a:hlink>
        <a:srgbClr val="690B0B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0BD12EE809B7F438C6A5493274343D6" ma:contentTypeVersion="15" ma:contentTypeDescription="Create a new document." ma:contentTypeScope="" ma:versionID="69b294c778c09a04768df021f561e720">
  <xsd:schema xmlns:xsd="http://www.w3.org/2001/XMLSchema" xmlns:xs="http://www.w3.org/2001/XMLSchema" xmlns:p="http://schemas.microsoft.com/office/2006/metadata/properties" xmlns:ns3="5085e2ca-c9f3-4f98-99ec-18436a44c8ef" xmlns:ns4="7c2c9f53-ec6a-44eb-9c95-c9b933d6b5d1" targetNamespace="http://schemas.microsoft.com/office/2006/metadata/properties" ma:root="true" ma:fieldsID="e279fba254be0e9736fe44779b13542e" ns3:_="" ns4:_="">
    <xsd:import namespace="5085e2ca-c9f3-4f98-99ec-18436a44c8ef"/>
    <xsd:import namespace="7c2c9f53-ec6a-44eb-9c95-c9b933d6b5d1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_activity" minOccurs="0"/>
                <xsd:element ref="ns4:MediaServiceObjectDetectorVersions" minOccurs="0"/>
                <xsd:element ref="ns4:MediaServiceDateTaken" minOccurs="0"/>
                <xsd:element ref="ns4:MediaServiceAutoTags" minOccurs="0"/>
                <xsd:element ref="ns4:MediaLengthInSeconds" minOccurs="0"/>
                <xsd:element ref="ns4:MediaServiceGenerationTime" minOccurs="0"/>
                <xsd:element ref="ns4:MediaServiceEventHashCode" minOccurs="0"/>
                <xsd:element ref="ns4:MediaServiceSystemTags" minOccurs="0"/>
                <xsd:element ref="ns4:MediaServiceOCR" minOccurs="0"/>
                <xsd:element ref="ns4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085e2ca-c9f3-4f98-99ec-18436a44c8ef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c2c9f53-ec6a-44eb-9c95-c9b933d6b5d1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_activity" ma:index="13" nillable="true" ma:displayName="_activity" ma:hidden="true" ma:internalName="_activity">
      <xsd:simpleType>
        <xsd:restriction base="dms:Note"/>
      </xsd:simpleType>
    </xsd:element>
    <xsd:element name="MediaServiceObjectDetectorVersions" ma:index="14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AutoTags" ma:index="16" nillable="true" ma:displayName="Tags" ma:internalName="MediaServiceAutoTags" ma:readOnly="true">
      <xsd:simpleType>
        <xsd:restriction base="dms:Text"/>
      </xsd:simpleType>
    </xsd:element>
    <xsd:element name="MediaLengthInSeconds" ma:index="17" nillable="true" ma:displayName="MediaLengthInSeconds" ma:hidden="true" ma:internalName="MediaLengthInSeconds" ma:readOnly="true">
      <xsd:simpleType>
        <xsd:restriction base="dms:Unknown"/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SystemTags" ma:index="20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OCR" ma:index="2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SearchProperties" ma:index="22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7c2c9f53-ec6a-44eb-9c95-c9b933d6b5d1" xsi:nil="true"/>
  </documentManagement>
</p:properties>
</file>

<file path=customXml/itemProps1.xml><?xml version="1.0" encoding="utf-8"?>
<ds:datastoreItem xmlns:ds="http://schemas.openxmlformats.org/officeDocument/2006/customXml" ds:itemID="{87CA1325-09CF-4633-BFBA-0E63F18D83E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085e2ca-c9f3-4f98-99ec-18436a44c8ef"/>
    <ds:schemaRef ds:uri="7c2c9f53-ec6a-44eb-9c95-c9b933d6b5d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A84B8B2-3CD4-4D4A-B8D0-CA9579AAB3A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31A291BC-75BA-40CD-AD49-52A607E56B4A}">
  <ds:schemaRefs>
    <ds:schemaRef ds:uri="http://schemas.microsoft.com/office/2006/metadata/properties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purl.org/dc/dcmitype/"/>
    <ds:schemaRef ds:uri="7c2c9f53-ec6a-44eb-9c95-c9b933d6b5d1"/>
    <ds:schemaRef ds:uri="http://purl.org/dc/terms/"/>
    <ds:schemaRef ds:uri="5085e2ca-c9f3-4f98-99ec-18436a44c8ef"/>
    <ds:schemaRef ds:uri="http://schemas.microsoft.com/office/infopath/2007/PartnerControl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123</Words>
  <Application>Microsoft Office PowerPoint</Application>
  <PresentationFormat>On-screen Show (16:9)</PresentationFormat>
  <Paragraphs>17</Paragraphs>
  <Slides>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5" baseType="lpstr">
      <vt:lpstr>Montserrat</vt:lpstr>
      <vt:lpstr>Fira Sans Extra Condensed Medium</vt:lpstr>
      <vt:lpstr>Inter</vt:lpstr>
      <vt:lpstr>Didact Gothic</vt:lpstr>
      <vt:lpstr>Arial</vt:lpstr>
      <vt:lpstr>Quicksand Medium</vt:lpstr>
      <vt:lpstr>Barlow</vt:lpstr>
      <vt:lpstr>Montserrat SemiBold</vt:lpstr>
      <vt:lpstr>Management Consulting Toolkit by Slidesgo</vt:lpstr>
      <vt:lpstr>r/place Bot Analysis</vt:lpstr>
      <vt:lpstr>Bot Criteria</vt:lpstr>
      <vt:lpstr>Bots by the Numbers </vt:lpstr>
      <vt:lpstr>PowerPoint Presentation</vt:lpstr>
      <vt:lpstr>PowerPoint Presentation</vt:lpstr>
      <vt:lpstr>Thank you!  Any questions?   “When we wrote the code, only God and our team understood what we did. Now only God knows.”  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r/ place Bot Analysis</dc:title>
  <dc:creator>Mehrpad M Moattari</dc:creator>
  <cp:lastModifiedBy>Mehrpad M Moattari</cp:lastModifiedBy>
  <cp:revision>2</cp:revision>
  <dcterms:modified xsi:type="dcterms:W3CDTF">2024-02-27T20:03:29Z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0x010100D0BD12EE809B7F438C6A5493274343D6</vt:lpwstr>
  </property>
</Properties>
</file>

<file path=docProps/thumbnail.jpeg>
</file>